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75C505-DFAB-054C-B334-6BECEC2E3799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FABD6E8-4DF1-BE4A-B9CC-BB943747B1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William Shakespeare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Should I care?</a:t>
            </a:r>
            <a:endParaRPr lang="en-US" dirty="0"/>
          </a:p>
        </p:txBody>
      </p:sp>
      <p:pic>
        <p:nvPicPr>
          <p:cNvPr id="5" name="Picture 4" descr="W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700" y="782990"/>
            <a:ext cx="2514600" cy="3225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William Shakespeare lived from 1564-1616 in Stratford-Upon-Avon in England.</a:t>
            </a:r>
          </a:p>
          <a:p>
            <a:r>
              <a:rPr lang="en-US" dirty="0" smtClean="0"/>
              <a:t>He wrote 38 plays, 154 sonnets, and many other poems.</a:t>
            </a:r>
          </a:p>
          <a:p>
            <a:r>
              <a:rPr lang="en-US" dirty="0" smtClean="0"/>
              <a:t>His poems have been translated into every major language in the world.</a:t>
            </a:r>
          </a:p>
          <a:p>
            <a:endParaRPr lang="en-US" dirty="0" smtClean="0"/>
          </a:p>
          <a:p>
            <a:r>
              <a:rPr lang="en-US" dirty="0" smtClean="0"/>
              <a:t>Still…SO WHAT?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 plays are so</a:t>
            </a:r>
            <a:r>
              <a:rPr lang="en-US" dirty="0" smtClean="0"/>
              <a:t> </a:t>
            </a:r>
            <a:r>
              <a:rPr lang="en-US" dirty="0" smtClean="0"/>
              <a:t>influential </a:t>
            </a:r>
            <a:r>
              <a:rPr lang="en-US" dirty="0" smtClean="0"/>
              <a:t>that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Everyone copies them.  For instance</a:t>
            </a:r>
            <a:r>
              <a:rPr lang="en-US" dirty="0" smtClean="0"/>
              <a:t>:</a:t>
            </a:r>
          </a:p>
          <a:p>
            <a:r>
              <a:rPr lang="en-US" dirty="0" smtClean="0"/>
              <a:t>Romeo and Juliet became the Broadway musical West Side Story.</a:t>
            </a:r>
          </a:p>
          <a:p>
            <a:r>
              <a:rPr lang="en-US" dirty="0" smtClean="0"/>
              <a:t>King Lear became the novels, A Thousand Acres, The Sound and the Fury, and Brave New World</a:t>
            </a:r>
          </a:p>
          <a:p>
            <a:r>
              <a:rPr lang="en-US" dirty="0" smtClean="0"/>
              <a:t>Taming of the Shrew became the Broadway musical, Kiss Me Kate.</a:t>
            </a:r>
          </a:p>
          <a:p>
            <a:endParaRPr lang="en-US" dirty="0" smtClean="0"/>
          </a:p>
          <a:p>
            <a:r>
              <a:rPr lang="en-US" dirty="0" smtClean="0"/>
              <a:t>Still not impressed?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 language is so</a:t>
            </a:r>
            <a:r>
              <a:rPr lang="en-US" dirty="0" smtClean="0"/>
              <a:t> influential, </a:t>
            </a:r>
            <a:r>
              <a:rPr lang="en-US" dirty="0" smtClean="0"/>
              <a:t>we use quotes from his plays all the time and don’t even realize 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“To </a:t>
            </a:r>
            <a:r>
              <a:rPr lang="en-US" dirty="0" err="1" smtClean="0"/>
              <a:t>thine</a:t>
            </a:r>
            <a:r>
              <a:rPr lang="en-US" dirty="0" smtClean="0"/>
              <a:t> own self be true.”</a:t>
            </a:r>
          </a:p>
          <a:p>
            <a:r>
              <a:rPr lang="en-US" dirty="0" smtClean="0"/>
              <a:t>“All the world’s a stage.”</a:t>
            </a:r>
          </a:p>
          <a:p>
            <a:r>
              <a:rPr lang="en-US" dirty="0" smtClean="0"/>
              <a:t>“Life’s a tale/ Told by an idiot, full of sound and fury/ Signifying nothing.”</a:t>
            </a:r>
          </a:p>
          <a:p>
            <a:r>
              <a:rPr lang="en-US" dirty="0" smtClean="0"/>
              <a:t>“A horse! A horse! My kingdom for a horse!”</a:t>
            </a:r>
          </a:p>
          <a:p>
            <a:r>
              <a:rPr lang="en-US" dirty="0" smtClean="0"/>
              <a:t>Double, double, toil and trouble…”</a:t>
            </a:r>
          </a:p>
          <a:p>
            <a:r>
              <a:rPr lang="en-US" dirty="0" smtClean="0"/>
              <a:t>“Oh brave new world, that has such people in it!”</a:t>
            </a:r>
          </a:p>
          <a:p>
            <a:r>
              <a:rPr lang="en-US" dirty="0" smtClean="0"/>
              <a:t>“To be or not to be, that is the question.”</a:t>
            </a:r>
          </a:p>
          <a:p>
            <a:endParaRPr lang="en-US" dirty="0" smtClean="0"/>
          </a:p>
          <a:p>
            <a:r>
              <a:rPr lang="en-US" dirty="0" smtClean="0"/>
              <a:t>Still not buying it?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Shakespeare was so</a:t>
            </a:r>
            <a:r>
              <a:rPr lang="en-US" dirty="0" smtClean="0"/>
              <a:t> </a:t>
            </a:r>
            <a:r>
              <a:rPr lang="en-US" dirty="0" smtClean="0"/>
              <a:t>creative </a:t>
            </a:r>
            <a:r>
              <a:rPr lang="en-US" dirty="0" smtClean="0"/>
              <a:t>that </a:t>
            </a:r>
            <a:r>
              <a:rPr lang="en-US" dirty="0" smtClean="0"/>
              <a:t>if he couldn’t find the word he wanted, he would just make one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created 1700+ commonly used words.</a:t>
            </a:r>
          </a:p>
          <a:p>
            <a:r>
              <a:rPr lang="en-US" dirty="0" smtClean="0"/>
              <a:t>Here are just a few: arouse, dawn, gust, madcap, obscene, rant, blushing, eyeball, moonbeam, undress, mimic, lustrous, torture, drugged, and of course,</a:t>
            </a:r>
          </a:p>
          <a:p>
            <a:endParaRPr lang="en-US" dirty="0" smtClean="0"/>
          </a:p>
          <a:p>
            <a:r>
              <a:rPr lang="en-US" dirty="0" smtClean="0"/>
              <a:t>SWAGGER! Yes, my friends, without Shakespeare, there would be NO SWAG.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reading Shakespeare, be on the lookout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Puns: double meanings of words. (e.g., I read sun, but my brain thinks sun and son…)</a:t>
            </a:r>
          </a:p>
          <a:p>
            <a:endParaRPr lang="en-US" dirty="0" smtClean="0"/>
          </a:p>
          <a:p>
            <a:r>
              <a:rPr lang="en-US" dirty="0" smtClean="0"/>
              <a:t>Rhyme: characters who are upper class or trying to sound upper class, speak in rhyme. Notice when they do or don’t. Wonder why.</a:t>
            </a:r>
          </a:p>
          <a:p>
            <a:endParaRPr lang="en-US" dirty="0" smtClean="0"/>
          </a:p>
          <a:p>
            <a:r>
              <a:rPr lang="en-US" dirty="0" smtClean="0"/>
              <a:t>This is DRAMA. No one stops to explain it to you. Inner life (emotions, desires) are revealed through LANGUAGE.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25</TotalTime>
  <Words>403</Words>
  <Application>Microsoft Macintosh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William Shakespeare</vt:lpstr>
      <vt:lpstr>All About Will</vt:lpstr>
      <vt:lpstr>His plays are so influential that:</vt:lpstr>
      <vt:lpstr>His language is so influential, we use quotes from his plays all the time and don’t even realize it:</vt:lpstr>
      <vt:lpstr>Shakespeare was so creative that if he couldn’t find the word he wanted, he would just make one up:</vt:lpstr>
      <vt:lpstr>When reading Shakespeare, be on the lookout for:</vt:lpstr>
    </vt:vector>
  </TitlesOfParts>
  <Company>November Research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</dc:title>
  <dc:creator>Lisa Gallien</dc:creator>
  <cp:lastModifiedBy>Lisa Gallien</cp:lastModifiedBy>
  <cp:revision>4</cp:revision>
  <dcterms:created xsi:type="dcterms:W3CDTF">2014-08-13T18:06:57Z</dcterms:created>
  <dcterms:modified xsi:type="dcterms:W3CDTF">2014-08-13T18:08:29Z</dcterms:modified>
</cp:coreProperties>
</file>